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059249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205881" y="1227653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0CD4D02-0B79-7CE3-7591-0130A6E5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6180"/>
            <a:ext cx="12626340" cy="64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EDBE35A-DE75-360A-33BA-500BDA94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69" y="1247888"/>
            <a:ext cx="8402330" cy="6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SimlePay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5774353" y="3337783"/>
            <a:ext cx="14806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for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watching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</a:t>
            </a:r>
            <a:b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</a:b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live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application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!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292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06949" y="1658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06949" y="223111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67199" y="28470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Inconsistent Quality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67199" y="341983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poor customer service, unreliable shipping, and questionable product authenticity.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1306949" y="4113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1306949" y="468653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8067199" y="5361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8067199" y="593467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Dedicated Departments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have dedicated departments for specific shoe types, such as running, basketball, and lifestyle sneakers.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5E711E62-D31B-8654-17E5-3561ABD303AB}"/>
              </a:ext>
            </a:extLst>
          </p:cNvPr>
          <p:cNvSpPr/>
          <p:nvPr/>
        </p:nvSpPr>
        <p:spPr>
          <a:xfrm>
            <a:off x="10166746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1F72D8B-298F-0283-9C07-0A2DD4704EC3}"/>
              </a:ext>
            </a:extLst>
          </p:cNvPr>
          <p:cNvSpPr/>
          <p:nvPr/>
        </p:nvSpPr>
        <p:spPr>
          <a:xfrm>
            <a:off x="10349864" y="46682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u-HU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83A813F0-FCCA-F407-515B-65B8F7C16C6C}"/>
              </a:ext>
            </a:extLst>
          </p:cNvPr>
          <p:cNvSpPr/>
          <p:nvPr/>
        </p:nvSpPr>
        <p:spPr>
          <a:xfrm>
            <a:off x="10870763" y="4595575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79913FC-F77A-0B19-7FC9-08FBB4A7205D}"/>
              </a:ext>
            </a:extLst>
          </p:cNvPr>
          <p:cNvSpPr/>
          <p:nvPr/>
        </p:nvSpPr>
        <p:spPr>
          <a:xfrm>
            <a:off x="108707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71269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03685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023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507</Words>
  <Application>Microsoft Office PowerPoint</Application>
  <PresentationFormat>Egyéni</PresentationFormat>
  <Paragraphs>83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Franklin Gothic Medium</vt:lpstr>
      <vt:lpstr>Montserrat</vt:lpstr>
      <vt:lpstr>Arial</vt:lpstr>
      <vt:lpstr>Barlow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24</cp:revision>
  <dcterms:created xsi:type="dcterms:W3CDTF">2025-02-24T09:24:15Z</dcterms:created>
  <dcterms:modified xsi:type="dcterms:W3CDTF">2025-03-02T17:51:44Z</dcterms:modified>
</cp:coreProperties>
</file>